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2" r:id="rId4"/>
    <p:sldId id="344" r:id="rId5"/>
    <p:sldId id="258" r:id="rId6"/>
    <p:sldId id="345" r:id="rId7"/>
    <p:sldId id="346" r:id="rId8"/>
    <p:sldId id="259" r:id="rId9"/>
    <p:sldId id="347" r:id="rId10"/>
    <p:sldId id="34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3E2F0-12D3-4F69-BDFE-3C4099094657}" v="19" dt="2021-10-15T12:36:44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gust Jensen Backhaus" userId="ca7477e5-f4cb-4846-b48a-9cc0c5f012a4" providerId="ADAL" clId="{51B3E2F0-12D3-4F69-BDFE-3C4099094657}"/>
    <pc:docChg chg="undo custSel addSld delSld modSld">
      <pc:chgData name="August Jensen Backhaus" userId="ca7477e5-f4cb-4846-b48a-9cc0c5f012a4" providerId="ADAL" clId="{51B3E2F0-12D3-4F69-BDFE-3C4099094657}" dt="2021-10-15T12:37:53.472" v="261" actId="14100"/>
      <pc:docMkLst>
        <pc:docMk/>
      </pc:docMkLst>
      <pc:sldChg chg="modSp mod">
        <pc:chgData name="August Jensen Backhaus" userId="ca7477e5-f4cb-4846-b48a-9cc0c5f012a4" providerId="ADAL" clId="{51B3E2F0-12D3-4F69-BDFE-3C4099094657}" dt="2021-10-15T12:03:27.306" v="23" actId="20577"/>
        <pc:sldMkLst>
          <pc:docMk/>
          <pc:sldMk cId="0" sldId="257"/>
        </pc:sldMkLst>
        <pc:spChg chg="mod">
          <ac:chgData name="August Jensen Backhaus" userId="ca7477e5-f4cb-4846-b48a-9cc0c5f012a4" providerId="ADAL" clId="{51B3E2F0-12D3-4F69-BDFE-3C4099094657}" dt="2021-10-15T12:03:27.306" v="23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 mod">
        <pc:chgData name="August Jensen Backhaus" userId="ca7477e5-f4cb-4846-b48a-9cc0c5f012a4" providerId="ADAL" clId="{51B3E2F0-12D3-4F69-BDFE-3C4099094657}" dt="2021-10-15T12:03:45.748" v="26" actId="404"/>
        <pc:sldMkLst>
          <pc:docMk/>
          <pc:sldMk cId="0" sldId="258"/>
        </pc:sldMkLst>
        <pc:spChg chg="mod">
          <ac:chgData name="August Jensen Backhaus" userId="ca7477e5-f4cb-4846-b48a-9cc0c5f012a4" providerId="ADAL" clId="{51B3E2F0-12D3-4F69-BDFE-3C4099094657}" dt="2021-10-15T12:03:45.748" v="26" actId="404"/>
          <ac:spMkLst>
            <pc:docMk/>
            <pc:sldMk cId="0" sldId="258"/>
            <ac:spMk id="2" creationId="{00000000-0000-0000-0000-000000000000}"/>
          </ac:spMkLst>
        </pc:spChg>
      </pc:sldChg>
      <pc:sldChg chg="modSp mod">
        <pc:chgData name="August Jensen Backhaus" userId="ca7477e5-f4cb-4846-b48a-9cc0c5f012a4" providerId="ADAL" clId="{51B3E2F0-12D3-4F69-BDFE-3C4099094657}" dt="2021-10-15T12:03:51.998" v="28"/>
        <pc:sldMkLst>
          <pc:docMk/>
          <pc:sldMk cId="0" sldId="259"/>
        </pc:sldMkLst>
        <pc:spChg chg="mod">
          <ac:chgData name="August Jensen Backhaus" userId="ca7477e5-f4cb-4846-b48a-9cc0c5f012a4" providerId="ADAL" clId="{51B3E2F0-12D3-4F69-BDFE-3C4099094657}" dt="2021-10-15T12:03:51.998" v="28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August Jensen Backhaus" userId="ca7477e5-f4cb-4846-b48a-9cc0c5f012a4" providerId="ADAL" clId="{51B3E2F0-12D3-4F69-BDFE-3C4099094657}" dt="2021-10-15T12:03:57.311" v="30"/>
        <pc:sldMkLst>
          <pc:docMk/>
          <pc:sldMk cId="0" sldId="260"/>
        </pc:sldMkLst>
        <pc:spChg chg="mod">
          <ac:chgData name="August Jensen Backhaus" userId="ca7477e5-f4cb-4846-b48a-9cc0c5f012a4" providerId="ADAL" clId="{51B3E2F0-12D3-4F69-BDFE-3C4099094657}" dt="2021-10-15T12:03:57.311" v="30"/>
          <ac:spMkLst>
            <pc:docMk/>
            <pc:sldMk cId="0" sldId="260"/>
            <ac:spMk id="2" creationId="{00000000-0000-0000-0000-000000000000}"/>
          </ac:spMkLst>
        </pc:spChg>
      </pc:sldChg>
      <pc:sldChg chg="addSp delSp modSp new mod">
        <pc:chgData name="August Jensen Backhaus" userId="ca7477e5-f4cb-4846-b48a-9cc0c5f012a4" providerId="ADAL" clId="{51B3E2F0-12D3-4F69-BDFE-3C4099094657}" dt="2021-10-15T12:31:21.817" v="178" actId="20577"/>
        <pc:sldMkLst>
          <pc:docMk/>
          <pc:sldMk cId="2334103584" sldId="342"/>
        </pc:sldMkLst>
        <pc:spChg chg="add mod">
          <ac:chgData name="August Jensen Backhaus" userId="ca7477e5-f4cb-4846-b48a-9cc0c5f012a4" providerId="ADAL" clId="{51B3E2F0-12D3-4F69-BDFE-3C4099094657}" dt="2021-10-15T12:31:18.257" v="175" actId="20577"/>
          <ac:spMkLst>
            <pc:docMk/>
            <pc:sldMk cId="2334103584" sldId="342"/>
            <ac:spMk id="6" creationId="{08C16DD3-7A06-4557-A614-9192814566A7}"/>
          </ac:spMkLst>
        </pc:spChg>
        <pc:spChg chg="add mod">
          <ac:chgData name="August Jensen Backhaus" userId="ca7477e5-f4cb-4846-b48a-9cc0c5f012a4" providerId="ADAL" clId="{51B3E2F0-12D3-4F69-BDFE-3C4099094657}" dt="2021-10-15T12:31:21.817" v="178" actId="20577"/>
          <ac:spMkLst>
            <pc:docMk/>
            <pc:sldMk cId="2334103584" sldId="342"/>
            <ac:spMk id="7" creationId="{52153A7F-29F9-4695-9A2B-A8D1DF969CC2}"/>
          </ac:spMkLst>
        </pc:spChg>
        <pc:spChg chg="add del mod">
          <ac:chgData name="August Jensen Backhaus" userId="ca7477e5-f4cb-4846-b48a-9cc0c5f012a4" providerId="ADAL" clId="{51B3E2F0-12D3-4F69-BDFE-3C4099094657}" dt="2021-10-15T12:07:01.073" v="121" actId="478"/>
          <ac:spMkLst>
            <pc:docMk/>
            <pc:sldMk cId="2334103584" sldId="342"/>
            <ac:spMk id="8" creationId="{C93BD5F4-91E8-4D20-A15B-4E8843DB53B3}"/>
          </ac:spMkLst>
        </pc:spChg>
        <pc:spChg chg="add del mod">
          <ac:chgData name="August Jensen Backhaus" userId="ca7477e5-f4cb-4846-b48a-9cc0c5f012a4" providerId="ADAL" clId="{51B3E2F0-12D3-4F69-BDFE-3C4099094657}" dt="2021-10-15T12:07:02.065" v="122" actId="478"/>
          <ac:spMkLst>
            <pc:docMk/>
            <pc:sldMk cId="2334103584" sldId="342"/>
            <ac:spMk id="9" creationId="{5683CB50-2DCE-44D7-BA33-14EC3314DFD2}"/>
          </ac:spMkLst>
        </pc:spChg>
        <pc:picChg chg="add mod">
          <ac:chgData name="August Jensen Backhaus" userId="ca7477e5-f4cb-4846-b48a-9cc0c5f012a4" providerId="ADAL" clId="{51B3E2F0-12D3-4F69-BDFE-3C4099094657}" dt="2021-10-15T12:07:26.796" v="131" actId="1076"/>
          <ac:picMkLst>
            <pc:docMk/>
            <pc:sldMk cId="2334103584" sldId="342"/>
            <ac:picMk id="3" creationId="{200BEAF4-941B-4320-82F1-C65AD67E3C0E}"/>
          </ac:picMkLst>
        </pc:picChg>
        <pc:picChg chg="add mod">
          <ac:chgData name="August Jensen Backhaus" userId="ca7477e5-f4cb-4846-b48a-9cc0c5f012a4" providerId="ADAL" clId="{51B3E2F0-12D3-4F69-BDFE-3C4099094657}" dt="2021-10-15T12:07:22.896" v="130" actId="1076"/>
          <ac:picMkLst>
            <pc:docMk/>
            <pc:sldMk cId="2334103584" sldId="342"/>
            <ac:picMk id="5" creationId="{2D5EFC2A-1077-4CD4-8B1E-6BCD734E07F8}"/>
          </ac:picMkLst>
        </pc:picChg>
        <pc:picChg chg="add del mod">
          <ac:chgData name="August Jensen Backhaus" userId="ca7477e5-f4cb-4846-b48a-9cc0c5f012a4" providerId="ADAL" clId="{51B3E2F0-12D3-4F69-BDFE-3C4099094657}" dt="2021-10-15T12:07:02.648" v="123" actId="478"/>
          <ac:picMkLst>
            <pc:docMk/>
            <pc:sldMk cId="2334103584" sldId="342"/>
            <ac:picMk id="11" creationId="{EEBEA793-E3BC-4C8D-8B88-0FD2EC9ACC29}"/>
          </ac:picMkLst>
        </pc:picChg>
      </pc:sldChg>
      <pc:sldChg chg="new del">
        <pc:chgData name="August Jensen Backhaus" userId="ca7477e5-f4cb-4846-b48a-9cc0c5f012a4" providerId="ADAL" clId="{51B3E2F0-12D3-4F69-BDFE-3C4099094657}" dt="2021-10-15T12:29:50.253" v="160" actId="47"/>
        <pc:sldMkLst>
          <pc:docMk/>
          <pc:sldMk cId="206234040" sldId="343"/>
        </pc:sldMkLst>
      </pc:sldChg>
      <pc:sldChg chg="addSp delSp modSp add mod">
        <pc:chgData name="August Jensen Backhaus" userId="ca7477e5-f4cb-4846-b48a-9cc0c5f012a4" providerId="ADAL" clId="{51B3E2F0-12D3-4F69-BDFE-3C4099094657}" dt="2021-10-15T12:31:28.425" v="184" actId="20577"/>
        <pc:sldMkLst>
          <pc:docMk/>
          <pc:sldMk cId="1501933512" sldId="344"/>
        </pc:sldMkLst>
        <pc:spChg chg="mod">
          <ac:chgData name="August Jensen Backhaus" userId="ca7477e5-f4cb-4846-b48a-9cc0c5f012a4" providerId="ADAL" clId="{51B3E2F0-12D3-4F69-BDFE-3C4099094657}" dt="2021-10-15T12:31:25.536" v="181" actId="20577"/>
          <ac:spMkLst>
            <pc:docMk/>
            <pc:sldMk cId="1501933512" sldId="344"/>
            <ac:spMk id="6" creationId="{08C16DD3-7A06-4557-A614-9192814566A7}"/>
          </ac:spMkLst>
        </pc:spChg>
        <pc:spChg chg="mod">
          <ac:chgData name="August Jensen Backhaus" userId="ca7477e5-f4cb-4846-b48a-9cc0c5f012a4" providerId="ADAL" clId="{51B3E2F0-12D3-4F69-BDFE-3C4099094657}" dt="2021-10-15T12:31:28.425" v="184" actId="20577"/>
          <ac:spMkLst>
            <pc:docMk/>
            <pc:sldMk cId="1501933512" sldId="344"/>
            <ac:spMk id="7" creationId="{52153A7F-29F9-4695-9A2B-A8D1DF969CC2}"/>
          </ac:spMkLst>
        </pc:spChg>
        <pc:picChg chg="del">
          <ac:chgData name="August Jensen Backhaus" userId="ca7477e5-f4cb-4846-b48a-9cc0c5f012a4" providerId="ADAL" clId="{51B3E2F0-12D3-4F69-BDFE-3C4099094657}" dt="2021-10-15T12:29:51.561" v="161" actId="478"/>
          <ac:picMkLst>
            <pc:docMk/>
            <pc:sldMk cId="1501933512" sldId="344"/>
            <ac:picMk id="3" creationId="{200BEAF4-941B-4320-82F1-C65AD67E3C0E}"/>
          </ac:picMkLst>
        </pc:picChg>
        <pc:picChg chg="add mod">
          <ac:chgData name="August Jensen Backhaus" userId="ca7477e5-f4cb-4846-b48a-9cc0c5f012a4" providerId="ADAL" clId="{51B3E2F0-12D3-4F69-BDFE-3C4099094657}" dt="2021-10-15T12:30:16.763" v="169" actId="1076"/>
          <ac:picMkLst>
            <pc:docMk/>
            <pc:sldMk cId="1501933512" sldId="344"/>
            <ac:picMk id="4" creationId="{64D4C046-C451-425C-B5F7-CC2481A60ED9}"/>
          </ac:picMkLst>
        </pc:picChg>
        <pc:picChg chg="del">
          <ac:chgData name="August Jensen Backhaus" userId="ca7477e5-f4cb-4846-b48a-9cc0c5f012a4" providerId="ADAL" clId="{51B3E2F0-12D3-4F69-BDFE-3C4099094657}" dt="2021-10-15T12:29:52.057" v="162" actId="478"/>
          <ac:picMkLst>
            <pc:docMk/>
            <pc:sldMk cId="1501933512" sldId="344"/>
            <ac:picMk id="5" creationId="{2D5EFC2A-1077-4CD4-8B1E-6BCD734E07F8}"/>
          </ac:picMkLst>
        </pc:picChg>
        <pc:picChg chg="add mod">
          <ac:chgData name="August Jensen Backhaus" userId="ca7477e5-f4cb-4846-b48a-9cc0c5f012a4" providerId="ADAL" clId="{51B3E2F0-12D3-4F69-BDFE-3C4099094657}" dt="2021-10-15T12:30:33.751" v="172" actId="1076"/>
          <ac:picMkLst>
            <pc:docMk/>
            <pc:sldMk cId="1501933512" sldId="344"/>
            <ac:picMk id="9" creationId="{7AEB0F94-E289-467B-9628-7F9D24D18C54}"/>
          </ac:picMkLst>
        </pc:picChg>
      </pc:sldChg>
      <pc:sldChg chg="addSp delSp modSp add mod">
        <pc:chgData name="August Jensen Backhaus" userId="ca7477e5-f4cb-4846-b48a-9cc0c5f012a4" providerId="ADAL" clId="{51B3E2F0-12D3-4F69-BDFE-3C4099094657}" dt="2021-10-15T12:34:02.535" v="206" actId="1076"/>
        <pc:sldMkLst>
          <pc:docMk/>
          <pc:sldMk cId="3278362850" sldId="345"/>
        </pc:sldMkLst>
        <pc:spChg chg="mod">
          <ac:chgData name="August Jensen Backhaus" userId="ca7477e5-f4cb-4846-b48a-9cc0c5f012a4" providerId="ADAL" clId="{51B3E2F0-12D3-4F69-BDFE-3C4099094657}" dt="2021-10-15T12:32:58.457" v="197" actId="20577"/>
          <ac:spMkLst>
            <pc:docMk/>
            <pc:sldMk cId="3278362850" sldId="345"/>
            <ac:spMk id="6" creationId="{08C16DD3-7A06-4557-A614-9192814566A7}"/>
          </ac:spMkLst>
        </pc:spChg>
        <pc:spChg chg="mod">
          <ac:chgData name="August Jensen Backhaus" userId="ca7477e5-f4cb-4846-b48a-9cc0c5f012a4" providerId="ADAL" clId="{51B3E2F0-12D3-4F69-BDFE-3C4099094657}" dt="2021-10-15T12:33:03.094" v="198"/>
          <ac:spMkLst>
            <pc:docMk/>
            <pc:sldMk cId="3278362850" sldId="345"/>
            <ac:spMk id="7" creationId="{52153A7F-29F9-4695-9A2B-A8D1DF969CC2}"/>
          </ac:spMkLst>
        </pc:spChg>
        <pc:picChg chg="del">
          <ac:chgData name="August Jensen Backhaus" userId="ca7477e5-f4cb-4846-b48a-9cc0c5f012a4" providerId="ADAL" clId="{51B3E2F0-12D3-4F69-BDFE-3C4099094657}" dt="2021-10-15T12:32:34.330" v="186" actId="478"/>
          <ac:picMkLst>
            <pc:docMk/>
            <pc:sldMk cId="3278362850" sldId="345"/>
            <ac:picMk id="3" creationId="{200BEAF4-941B-4320-82F1-C65AD67E3C0E}"/>
          </ac:picMkLst>
        </pc:picChg>
        <pc:picChg chg="add mod">
          <ac:chgData name="August Jensen Backhaus" userId="ca7477e5-f4cb-4846-b48a-9cc0c5f012a4" providerId="ADAL" clId="{51B3E2F0-12D3-4F69-BDFE-3C4099094657}" dt="2021-10-15T12:33:40.620" v="203" actId="1076"/>
          <ac:picMkLst>
            <pc:docMk/>
            <pc:sldMk cId="3278362850" sldId="345"/>
            <ac:picMk id="4" creationId="{4F79BA2D-F873-4E97-98BD-B15CAAC14D78}"/>
          </ac:picMkLst>
        </pc:picChg>
        <pc:picChg chg="del">
          <ac:chgData name="August Jensen Backhaus" userId="ca7477e5-f4cb-4846-b48a-9cc0c5f012a4" providerId="ADAL" clId="{51B3E2F0-12D3-4F69-BDFE-3C4099094657}" dt="2021-10-15T12:32:35.017" v="187" actId="478"/>
          <ac:picMkLst>
            <pc:docMk/>
            <pc:sldMk cId="3278362850" sldId="345"/>
            <ac:picMk id="5" creationId="{2D5EFC2A-1077-4CD4-8B1E-6BCD734E07F8}"/>
          </ac:picMkLst>
        </pc:picChg>
        <pc:picChg chg="add mod">
          <ac:chgData name="August Jensen Backhaus" userId="ca7477e5-f4cb-4846-b48a-9cc0c5f012a4" providerId="ADAL" clId="{51B3E2F0-12D3-4F69-BDFE-3C4099094657}" dt="2021-10-15T12:34:02.535" v="206" actId="1076"/>
          <ac:picMkLst>
            <pc:docMk/>
            <pc:sldMk cId="3278362850" sldId="345"/>
            <ac:picMk id="9" creationId="{B659848E-093F-4CC5-BDA3-CAC149E9F73E}"/>
          </ac:picMkLst>
        </pc:picChg>
      </pc:sldChg>
      <pc:sldChg chg="addSp delSp modSp add mod">
        <pc:chgData name="August Jensen Backhaus" userId="ca7477e5-f4cb-4846-b48a-9cc0c5f012a4" providerId="ADAL" clId="{51B3E2F0-12D3-4F69-BDFE-3C4099094657}" dt="2021-10-15T12:34:33.600" v="212" actId="1076"/>
        <pc:sldMkLst>
          <pc:docMk/>
          <pc:sldMk cId="4016788383" sldId="346"/>
        </pc:sldMkLst>
        <pc:spChg chg="mod">
          <ac:chgData name="August Jensen Backhaus" userId="ca7477e5-f4cb-4846-b48a-9cc0c5f012a4" providerId="ADAL" clId="{51B3E2F0-12D3-4F69-BDFE-3C4099094657}" dt="2021-10-15T12:33:07.589" v="199"/>
          <ac:spMkLst>
            <pc:docMk/>
            <pc:sldMk cId="4016788383" sldId="346"/>
            <ac:spMk id="6" creationId="{08C16DD3-7A06-4557-A614-9192814566A7}"/>
          </ac:spMkLst>
        </pc:spChg>
        <pc:spChg chg="mod">
          <ac:chgData name="August Jensen Backhaus" userId="ca7477e5-f4cb-4846-b48a-9cc0c5f012a4" providerId="ADAL" clId="{51B3E2F0-12D3-4F69-BDFE-3C4099094657}" dt="2021-10-15T12:33:10.384" v="200"/>
          <ac:spMkLst>
            <pc:docMk/>
            <pc:sldMk cId="4016788383" sldId="346"/>
            <ac:spMk id="7" creationId="{52153A7F-29F9-4695-9A2B-A8D1DF969CC2}"/>
          </ac:spMkLst>
        </pc:spChg>
        <pc:picChg chg="add mod">
          <ac:chgData name="August Jensen Backhaus" userId="ca7477e5-f4cb-4846-b48a-9cc0c5f012a4" providerId="ADAL" clId="{51B3E2F0-12D3-4F69-BDFE-3C4099094657}" dt="2021-10-15T12:34:20.977" v="209" actId="1076"/>
          <ac:picMkLst>
            <pc:docMk/>
            <pc:sldMk cId="4016788383" sldId="346"/>
            <ac:picMk id="3" creationId="{C55E24FA-346A-42EB-8B67-7AE7EFB4FDCC}"/>
          </ac:picMkLst>
        </pc:picChg>
        <pc:picChg chg="del">
          <ac:chgData name="August Jensen Backhaus" userId="ca7477e5-f4cb-4846-b48a-9cc0c5f012a4" providerId="ADAL" clId="{51B3E2F0-12D3-4F69-BDFE-3C4099094657}" dt="2021-10-15T12:32:36.474" v="188" actId="478"/>
          <ac:picMkLst>
            <pc:docMk/>
            <pc:sldMk cId="4016788383" sldId="346"/>
            <ac:picMk id="4" creationId="{64D4C046-C451-425C-B5F7-CC2481A60ED9}"/>
          </ac:picMkLst>
        </pc:picChg>
        <pc:picChg chg="add mod">
          <ac:chgData name="August Jensen Backhaus" userId="ca7477e5-f4cb-4846-b48a-9cc0c5f012a4" providerId="ADAL" clId="{51B3E2F0-12D3-4F69-BDFE-3C4099094657}" dt="2021-10-15T12:34:33.600" v="212" actId="1076"/>
          <ac:picMkLst>
            <pc:docMk/>
            <pc:sldMk cId="4016788383" sldId="346"/>
            <ac:picMk id="8" creationId="{7CDA8F06-D314-4F6A-9856-C851E84DFABB}"/>
          </ac:picMkLst>
        </pc:picChg>
        <pc:picChg chg="del">
          <ac:chgData name="August Jensen Backhaus" userId="ca7477e5-f4cb-4846-b48a-9cc0c5f012a4" providerId="ADAL" clId="{51B3E2F0-12D3-4F69-BDFE-3C4099094657}" dt="2021-10-15T12:32:37.048" v="189" actId="478"/>
          <ac:picMkLst>
            <pc:docMk/>
            <pc:sldMk cId="4016788383" sldId="346"/>
            <ac:picMk id="9" creationId="{7AEB0F94-E289-467B-9628-7F9D24D18C54}"/>
          </ac:picMkLst>
        </pc:picChg>
      </pc:sldChg>
      <pc:sldChg chg="addSp delSp modSp add mod">
        <pc:chgData name="August Jensen Backhaus" userId="ca7477e5-f4cb-4846-b48a-9cc0c5f012a4" providerId="ADAL" clId="{51B3E2F0-12D3-4F69-BDFE-3C4099094657}" dt="2021-10-15T12:36:23.609" v="248" actId="1076"/>
        <pc:sldMkLst>
          <pc:docMk/>
          <pc:sldMk cId="2246023415" sldId="347"/>
        </pc:sldMkLst>
        <pc:spChg chg="mod">
          <ac:chgData name="August Jensen Backhaus" userId="ca7477e5-f4cb-4846-b48a-9cc0c5f012a4" providerId="ADAL" clId="{51B3E2F0-12D3-4F69-BDFE-3C4099094657}" dt="2021-10-15T12:35:19.457" v="233" actId="20577"/>
          <ac:spMkLst>
            <pc:docMk/>
            <pc:sldMk cId="2246023415" sldId="347"/>
            <ac:spMk id="6" creationId="{08C16DD3-7A06-4557-A614-9192814566A7}"/>
          </ac:spMkLst>
        </pc:spChg>
        <pc:spChg chg="mod">
          <ac:chgData name="August Jensen Backhaus" userId="ca7477e5-f4cb-4846-b48a-9cc0c5f012a4" providerId="ADAL" clId="{51B3E2F0-12D3-4F69-BDFE-3C4099094657}" dt="2021-10-15T12:35:32.056" v="235" actId="14100"/>
          <ac:spMkLst>
            <pc:docMk/>
            <pc:sldMk cId="2246023415" sldId="347"/>
            <ac:spMk id="7" creationId="{52153A7F-29F9-4695-9A2B-A8D1DF969CC2}"/>
          </ac:spMkLst>
        </pc:spChg>
        <pc:picChg chg="add mod">
          <ac:chgData name="August Jensen Backhaus" userId="ca7477e5-f4cb-4846-b48a-9cc0c5f012a4" providerId="ADAL" clId="{51B3E2F0-12D3-4F69-BDFE-3C4099094657}" dt="2021-10-15T12:36:11.858" v="243" actId="1076"/>
          <ac:picMkLst>
            <pc:docMk/>
            <pc:sldMk cId="2246023415" sldId="347"/>
            <ac:picMk id="3" creationId="{B2C49CAE-6B60-4D70-B00C-5C15FC25EB42}"/>
          </ac:picMkLst>
        </pc:picChg>
        <pc:picChg chg="del">
          <ac:chgData name="August Jensen Backhaus" userId="ca7477e5-f4cb-4846-b48a-9cc0c5f012a4" providerId="ADAL" clId="{51B3E2F0-12D3-4F69-BDFE-3C4099094657}" dt="2021-10-15T12:35:08.568" v="214" actId="478"/>
          <ac:picMkLst>
            <pc:docMk/>
            <pc:sldMk cId="2246023415" sldId="347"/>
            <ac:picMk id="4" creationId="{4F79BA2D-F873-4E97-98BD-B15CAAC14D78}"/>
          </ac:picMkLst>
        </pc:picChg>
        <pc:picChg chg="add mod">
          <ac:chgData name="August Jensen Backhaus" userId="ca7477e5-f4cb-4846-b48a-9cc0c5f012a4" providerId="ADAL" clId="{51B3E2F0-12D3-4F69-BDFE-3C4099094657}" dt="2021-10-15T12:36:23.609" v="248" actId="1076"/>
          <ac:picMkLst>
            <pc:docMk/>
            <pc:sldMk cId="2246023415" sldId="347"/>
            <ac:picMk id="8" creationId="{1A0CAEA0-F0C3-4618-AC19-3BB34204BCFA}"/>
          </ac:picMkLst>
        </pc:picChg>
        <pc:picChg chg="del">
          <ac:chgData name="August Jensen Backhaus" userId="ca7477e5-f4cb-4846-b48a-9cc0c5f012a4" providerId="ADAL" clId="{51B3E2F0-12D3-4F69-BDFE-3C4099094657}" dt="2021-10-15T12:35:09.097" v="215" actId="478"/>
          <ac:picMkLst>
            <pc:docMk/>
            <pc:sldMk cId="2246023415" sldId="347"/>
            <ac:picMk id="9" creationId="{B659848E-093F-4CC5-BDA3-CAC149E9F73E}"/>
          </ac:picMkLst>
        </pc:picChg>
      </pc:sldChg>
      <pc:sldChg chg="addSp delSp modSp add mod">
        <pc:chgData name="August Jensen Backhaus" userId="ca7477e5-f4cb-4846-b48a-9cc0c5f012a4" providerId="ADAL" clId="{51B3E2F0-12D3-4F69-BDFE-3C4099094657}" dt="2021-10-15T12:37:53.472" v="261" actId="14100"/>
        <pc:sldMkLst>
          <pc:docMk/>
          <pc:sldMk cId="1214751796" sldId="348"/>
        </pc:sldMkLst>
        <pc:spChg chg="mod">
          <ac:chgData name="August Jensen Backhaus" userId="ca7477e5-f4cb-4846-b48a-9cc0c5f012a4" providerId="ADAL" clId="{51B3E2F0-12D3-4F69-BDFE-3C4099094657}" dt="2021-10-15T12:35:37.334" v="236"/>
          <ac:spMkLst>
            <pc:docMk/>
            <pc:sldMk cId="1214751796" sldId="348"/>
            <ac:spMk id="6" creationId="{08C16DD3-7A06-4557-A614-9192814566A7}"/>
          </ac:spMkLst>
        </pc:spChg>
        <pc:spChg chg="mod">
          <ac:chgData name="August Jensen Backhaus" userId="ca7477e5-f4cb-4846-b48a-9cc0c5f012a4" providerId="ADAL" clId="{51B3E2F0-12D3-4F69-BDFE-3C4099094657}" dt="2021-10-15T12:37:53.472" v="261" actId="14100"/>
          <ac:spMkLst>
            <pc:docMk/>
            <pc:sldMk cId="1214751796" sldId="348"/>
            <ac:spMk id="7" creationId="{52153A7F-29F9-4695-9A2B-A8D1DF969CC2}"/>
          </ac:spMkLst>
        </pc:spChg>
        <pc:picChg chg="del">
          <ac:chgData name="August Jensen Backhaus" userId="ca7477e5-f4cb-4846-b48a-9cc0c5f012a4" providerId="ADAL" clId="{51B3E2F0-12D3-4F69-BDFE-3C4099094657}" dt="2021-10-15T12:35:10.416" v="216" actId="478"/>
          <ac:picMkLst>
            <pc:docMk/>
            <pc:sldMk cId="1214751796" sldId="348"/>
            <ac:picMk id="3" creationId="{C55E24FA-346A-42EB-8B67-7AE7EFB4FDCC}"/>
          </ac:picMkLst>
        </pc:picChg>
        <pc:picChg chg="add mod">
          <ac:chgData name="August Jensen Backhaus" userId="ca7477e5-f4cb-4846-b48a-9cc0c5f012a4" providerId="ADAL" clId="{51B3E2F0-12D3-4F69-BDFE-3C4099094657}" dt="2021-10-15T12:36:39.104" v="254" actId="1076"/>
          <ac:picMkLst>
            <pc:docMk/>
            <pc:sldMk cId="1214751796" sldId="348"/>
            <ac:picMk id="4" creationId="{15EB91BB-FA1B-47ED-B11A-2E41E4FFA57F}"/>
          </ac:picMkLst>
        </pc:picChg>
        <pc:picChg chg="del">
          <ac:chgData name="August Jensen Backhaus" userId="ca7477e5-f4cb-4846-b48a-9cc0c5f012a4" providerId="ADAL" clId="{51B3E2F0-12D3-4F69-BDFE-3C4099094657}" dt="2021-10-15T12:35:11.080" v="217" actId="478"/>
          <ac:picMkLst>
            <pc:docMk/>
            <pc:sldMk cId="1214751796" sldId="348"/>
            <ac:picMk id="8" creationId="{7CDA8F06-D314-4F6A-9856-C851E84DFABB}"/>
          </ac:picMkLst>
        </pc:picChg>
        <pc:picChg chg="add mod">
          <ac:chgData name="August Jensen Backhaus" userId="ca7477e5-f4cb-4846-b48a-9cc0c5f012a4" providerId="ADAL" clId="{51B3E2F0-12D3-4F69-BDFE-3C4099094657}" dt="2021-10-15T12:36:51.886" v="260" actId="1076"/>
          <ac:picMkLst>
            <pc:docMk/>
            <pc:sldMk cId="1214751796" sldId="348"/>
            <ac:picMk id="9" creationId="{B7804210-E0F7-4618-9609-C7DBE9495D5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3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61.png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3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61.png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3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61.png"/><Relationship Id="rId1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9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121.png"/><Relationship Id="rId1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9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121.png"/><Relationship Id="rId1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9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121.png"/><Relationship Id="rId1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4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43.png"/><Relationship Id="rId4" Type="http://schemas.openxmlformats.org/officeDocument/2006/relationships/image" Target="../media/image134.png"/><Relationship Id="rId9" Type="http://schemas.openxmlformats.org/officeDocument/2006/relationships/image" Target="../media/image162.png"/><Relationship Id="rId14" Type="http://schemas.openxmlformats.org/officeDocument/2006/relationships/image" Target="../media/image14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4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43.png"/><Relationship Id="rId4" Type="http://schemas.openxmlformats.org/officeDocument/2006/relationships/image" Target="../media/image134.png"/><Relationship Id="rId9" Type="http://schemas.openxmlformats.org/officeDocument/2006/relationships/image" Target="../media/image162.png"/><Relationship Id="rId1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4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43.png"/><Relationship Id="rId4" Type="http://schemas.openxmlformats.org/officeDocument/2006/relationships/image" Target="../media/image134.png"/><Relationship Id="rId9" Type="http://schemas.openxmlformats.org/officeDocument/2006/relationships/image" Target="../media/image162.png"/><Relationship Id="rId14" Type="http://schemas.openxmlformats.org/officeDocument/2006/relationships/image" Target="../media/image1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6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21.png"/><Relationship Id="rId1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6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21.png"/><Relationship Id="rId1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6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24.png"/><Relationship Id="rId5" Type="http://schemas.openxmlformats.org/officeDocument/2006/relationships/image" Target="../media/image115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21.png"/><Relationship Id="rId1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64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62.png"/><Relationship Id="rId14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6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62.png"/><Relationship Id="rId14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6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162.png"/><Relationship Id="rId14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62.png"/><Relationship Id="rId14" Type="http://schemas.openxmlformats.org/officeDocument/2006/relationships/image" Target="../media/image12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2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62.png"/><Relationship Id="rId1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12" Type="http://schemas.openxmlformats.org/officeDocument/2006/relationships/image" Target="../media/image124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65.png"/><Relationship Id="rId5" Type="http://schemas.openxmlformats.org/officeDocument/2006/relationships/image" Target="../media/image156.png"/><Relationship Id="rId10" Type="http://schemas.openxmlformats.org/officeDocument/2006/relationships/image" Target="../media/image121.png"/><Relationship Id="rId4" Type="http://schemas.openxmlformats.org/officeDocument/2006/relationships/image" Target="../media/image112.png"/><Relationship Id="rId9" Type="http://schemas.openxmlformats.org/officeDocument/2006/relationships/image" Target="../media/image162.png"/><Relationship Id="rId1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Mismatch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60%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2" y="575677"/>
            <a:ext cx="372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70% CO2 reduction</a:t>
            </a:r>
          </a:p>
        </p:txBody>
      </p:sp>
      <p:pic>
        <p:nvPicPr>
          <p:cNvPr id="4" name="Billede 3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15EB91BB-FA1B-47ED-B11A-2E41E4FF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9" name="Billede 8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B7804210-E0F7-4618-9609-C7DBE949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3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2219" y="363600"/>
            <a:ext cx="1046876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dirty="0"/>
              <a:t>Installed storage (power capacity)</a:t>
            </a:r>
            <a:r>
              <a:rPr lang="da-DK" sz="3600" dirty="0"/>
              <a:t> (95% CO2 </a:t>
            </a:r>
            <a:r>
              <a:rPr lang="da-DK" sz="3600" dirty="0" err="1"/>
              <a:t>reduction</a:t>
            </a:r>
            <a:r>
              <a:rPr lang="da-DK" sz="3600" dirty="0"/>
              <a:t>)</a:t>
            </a:r>
            <a:endParaRPr sz="3600" dirty="0"/>
          </a:p>
        </p:txBody>
      </p:sp>
      <p:pic>
        <p:nvPicPr>
          <p:cNvPr id="3" name="Picture 2" descr="elec_heat_v2g50_0.125_0.05 - Map Capacity elec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elec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elec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408746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elec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61771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elec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61771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elec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61771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elec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72210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elec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elec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26273"/>
          </a:xfrm>
          <a:prstGeom prst="rect">
            <a:avLst/>
          </a:prstGeom>
        </p:spPr>
      </p:pic>
      <p:pic>
        <p:nvPicPr>
          <p:cNvPr id="5" name="Picture 4" descr="elec_heat_v2g50_0.125_0.05 - Contribution Plot elec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096193"/>
          </a:xfrm>
          <a:prstGeom prst="rect">
            <a:avLst/>
          </a:prstGeom>
        </p:spPr>
      </p:pic>
      <p:pic>
        <p:nvPicPr>
          <p:cNvPr id="6" name="Picture 5" descr="elec_heat_v2g50_0.125_0.05 - Response Plot elec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361771"/>
          </a:xfrm>
          <a:prstGeom prst="rect">
            <a:avLst/>
          </a:prstGeom>
        </p:spPr>
      </p:pic>
      <p:pic>
        <p:nvPicPr>
          <p:cNvPr id="7" name="Picture 6" descr="elec_heat_v2g50_0.125_0.05 - Seasonal Plot elec Mismatch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Contribution due to CO2 Constrain</a:t>
            </a:r>
          </a:p>
        </p:txBody>
      </p:sp>
      <p:pic>
        <p:nvPicPr>
          <p:cNvPr id="3" name="Picture 2" descr="elec_heat_v2g50 - Change in elec cont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0" y="1170000"/>
            <a:ext cx="4856400" cy="56892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7900" y="363600"/>
            <a:ext cx="73974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dirty="0"/>
              <a:t>Installed capacity</a:t>
            </a:r>
            <a:r>
              <a:rPr lang="da-DK" sz="3600" dirty="0"/>
              <a:t> (95% CO2 </a:t>
            </a:r>
            <a:r>
              <a:rPr lang="da-DK" sz="3600" dirty="0" err="1"/>
              <a:t>reduction</a:t>
            </a:r>
            <a:r>
              <a:rPr lang="da-DK" sz="3600" dirty="0"/>
              <a:t>)</a:t>
            </a:r>
            <a:endParaRPr sz="3600" dirty="0"/>
          </a:p>
        </p:txBody>
      </p:sp>
      <p:pic>
        <p:nvPicPr>
          <p:cNvPr id="3" name="Picture 2" descr="elec_heat_v2g50_0.125_0.05 - Map Capacity elec 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Reponse due to CO2 Constrain</a:t>
            </a:r>
          </a:p>
        </p:txBody>
      </p:sp>
      <p:pic>
        <p:nvPicPr>
          <p:cNvPr id="3" name="Picture 2" descr="elec_heat_v2g50 - Change in elec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000" y="1170000"/>
            <a:ext cx="5508000" cy="60244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 Reponse due to CO2 Constrain</a:t>
            </a:r>
          </a:p>
        </p:txBody>
      </p:sp>
      <p:pic>
        <p:nvPicPr>
          <p:cNvPr id="3" name="Picture 2" descr="elec_heat_v2g50 - Change in elec cov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99" y="1112400"/>
            <a:ext cx="6138000" cy="56882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Analysis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elec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elec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elec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elec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elec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elec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elec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elec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580658"/>
          </a:xfrm>
          <a:prstGeom prst="rect">
            <a:avLst/>
          </a:prstGeom>
        </p:spPr>
      </p:pic>
      <p:pic>
        <p:nvPicPr>
          <p:cNvPr id="5" name="Picture 4" descr="elec_heat_v2g50_0.125_0.05 - Seasonal Plot elec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200BEAF4-941B-4320-82F1-C65AD67E3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D5EFC2A-1077-4CD4-8B1E-6BCD734E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4" y="1557913"/>
            <a:ext cx="5040000" cy="374217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40%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50% CO2 reduction</a:t>
            </a:r>
          </a:p>
        </p:txBody>
      </p:sp>
    </p:spTree>
    <p:extLst>
      <p:ext uri="{BB962C8B-B14F-4D97-AF65-F5344CB8AC3E}">
        <p14:creationId xmlns:p14="http://schemas.microsoft.com/office/powerpoint/2010/main" val="2334103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Electricy Mismatch and NP Coherence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elec mismatch and E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elec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elec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elec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elec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elec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elec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Mismatch Analysis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capacity</a:t>
            </a:r>
          </a:p>
        </p:txBody>
      </p:sp>
      <p:pic>
        <p:nvPicPr>
          <p:cNvPr id="3" name="Picture 2" descr="elec_heat_v2g50_0.125_0.05 - Map Capacity heat Genera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Heating Supplied by Different Technologies</a:t>
            </a:r>
          </a:p>
        </p:txBody>
      </p:sp>
      <p:pic>
        <p:nvPicPr>
          <p:cNvPr id="3" name="Picture 2" descr="elec_heat_v2g50_0.125_0.05 - heat Energy Produ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(energy capacity)</a:t>
            </a:r>
          </a:p>
        </p:txBody>
      </p:sp>
      <p:pic>
        <p:nvPicPr>
          <p:cNvPr id="3" name="Picture 2" descr="elec_heat_v2g50_0.125_0.05 - Map Capacity heat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Installed storage (power capacity)</a:t>
            </a:r>
          </a:p>
        </p:txBody>
      </p:sp>
      <p:pic>
        <p:nvPicPr>
          <p:cNvPr id="3" name="Picture 2" descr="elec_heat_v2g50_0.125_0.05 - Map Capacity heat Storage Pow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_v2g50 - Bar CO2 heat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60%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Installed capacity - </a:t>
            </a:r>
          </a:p>
          <a:p>
            <a:pPr algn="ctr"/>
            <a:r>
              <a:rPr lang="en-GB" sz="2400" dirty="0"/>
              <a:t>70% CO2 reduction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4D4C046-C451-425C-B5F7-CC2481A6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7AEB0F94-E289-467B-9628-7F9D24D1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5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33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heat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heat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heat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3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3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heat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4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4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heat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5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5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heat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0" y="993599"/>
            <a:ext cx="3380400" cy="3543055"/>
          </a:xfrm>
          <a:prstGeom prst="rect">
            <a:avLst/>
          </a:prstGeom>
        </p:spPr>
      </p:pic>
      <p:pic>
        <p:nvPicPr>
          <p:cNvPr id="4" name="Picture 3" descr="elec_heat_v2g50_0.125_0.05 - FFT heat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4539600"/>
            <a:ext cx="2988000" cy="2193655"/>
          </a:xfrm>
          <a:prstGeom prst="rect">
            <a:avLst/>
          </a:prstGeom>
        </p:spPr>
      </p:pic>
      <p:pic>
        <p:nvPicPr>
          <p:cNvPr id="5" name="Picture 4" descr="elec_heat_v2g50_0.125_0.05 - Contribution Plot heat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800" y="1101600"/>
            <a:ext cx="3823199" cy="2309367"/>
          </a:xfrm>
          <a:prstGeom prst="rect">
            <a:avLst/>
          </a:prstGeom>
        </p:spPr>
      </p:pic>
      <p:pic>
        <p:nvPicPr>
          <p:cNvPr id="6" name="Picture 5" descr="elec_heat_v2g50_0.125_0.05 - Response Plot heat (lambda 6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000" y="1101600"/>
            <a:ext cx="3823199" cy="2559692"/>
          </a:xfrm>
          <a:prstGeom prst="rect">
            <a:avLst/>
          </a:prstGeom>
        </p:spPr>
      </p:pic>
      <p:pic>
        <p:nvPicPr>
          <p:cNvPr id="7" name="Picture 6" descr="elec_heat_v2g50_0.125_0.05 - Seasonal Plot heat Mismatch (lambda 6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600" y="4356000"/>
            <a:ext cx="6418799" cy="247442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Contribution due to CO2 and Transmission Constrain</a:t>
            </a:r>
          </a:p>
        </p:txBody>
      </p:sp>
      <p:pic>
        <p:nvPicPr>
          <p:cNvPr id="3" name="Picture 2" descr="elec_heat_v2g50 - Change in heat cont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00" y="1170000"/>
            <a:ext cx="4856400" cy="554298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Reponse due to CO2 and Transmission Constrain</a:t>
            </a:r>
          </a:p>
        </p:txBody>
      </p:sp>
      <p:pic>
        <p:nvPicPr>
          <p:cNvPr id="3" name="Picture 2" descr="elec_heat_v2g50 - Change in heat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000" y="1004400"/>
            <a:ext cx="4996800" cy="58536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Cov Reponse due to CO2 and Transmission Constrain</a:t>
            </a:r>
          </a:p>
        </p:txBody>
      </p:sp>
      <p:pic>
        <p:nvPicPr>
          <p:cNvPr id="3" name="Picture 2" descr="elec_heat_v2g50 - Change in heat cov response (CO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99" y="1112400"/>
            <a:ext cx="6138000" cy="568829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NP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801" y="363600"/>
            <a:ext cx="113155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dirty="0"/>
              <a:t>Electricity Supplied by Different Technologies</a:t>
            </a:r>
            <a:r>
              <a:rPr lang="da-DK" sz="3200" dirty="0"/>
              <a:t>  (95% CO2 </a:t>
            </a:r>
            <a:r>
              <a:rPr lang="da-DK" sz="3200" dirty="0" err="1"/>
              <a:t>reduction</a:t>
            </a:r>
            <a:r>
              <a:rPr lang="da-DK" sz="3200" dirty="0"/>
              <a:t>)</a:t>
            </a:r>
            <a:endParaRPr sz="3200" dirty="0"/>
          </a:p>
        </p:txBody>
      </p:sp>
      <p:pic>
        <p:nvPicPr>
          <p:cNvPr id="3" name="Picture 2" descr="elec_heat_v2g50_0.125_0.05 - elec Energy Produ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and Transmission Constrain</a:t>
            </a:r>
          </a:p>
        </p:txBody>
      </p:sp>
      <p:pic>
        <p:nvPicPr>
          <p:cNvPr id="3" name="Picture 2" descr="elec_heat_v2g50 - Bar CO2 heat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heat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heat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heat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heat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heat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heat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heat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60748"/>
          </a:xfrm>
          <a:prstGeom prst="rect">
            <a:avLst/>
          </a:prstGeom>
        </p:spPr>
      </p:pic>
      <p:pic>
        <p:nvPicPr>
          <p:cNvPr id="5" name="Picture 4" descr="elec_heat_v2g50_0.125_0.05 - Seasonal Plot heat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Mismatch and NP Coherence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40%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50% CO2 reduction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F79BA2D-F873-4E97-98BD-B15CAAC1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659848E-093F-4CC5-BDA3-CAC149E9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3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62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heat mismatch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Mismatch Analysis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v2g Mismat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v2g Mismatch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v2g Mismatch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v2g Mismatch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v2g Mismatch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v2g Mismatch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v2g Mismatch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Mismatch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56168"/>
          </a:xfrm>
          <a:prstGeom prst="rect">
            <a:avLst/>
          </a:prstGeom>
        </p:spPr>
      </p:pic>
      <p:pic>
        <p:nvPicPr>
          <p:cNvPr id="5" name="Picture 4" descr="elec_heat_v2g50_0.125_0.05 - Seasonal Plot v2g Mismatch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NP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60%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430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Supply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70% CO2 reduction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C55E24FA-346A-42EB-8B67-7AE7EFB4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CDA8F06-D314-4F6A-9856-C851E84D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5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8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Change in PC due to CO2 Constrain</a:t>
            </a:r>
          </a:p>
        </p:txBody>
      </p:sp>
      <p:pic>
        <p:nvPicPr>
          <p:cNvPr id="3" name="Picture 2" descr="elec_heat_v2g50 - Bar CO2 v2g 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00" y="1404000"/>
            <a:ext cx="5418000" cy="508414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1</a:t>
            </a:r>
          </a:p>
        </p:txBody>
      </p:sp>
      <p:pic>
        <p:nvPicPr>
          <p:cNvPr id="3" name="Picture 2" descr="elec_heat_v2g50_0.125_0.05 - Map PC v2g NP (lambda 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2</a:t>
            </a:r>
          </a:p>
        </p:txBody>
      </p:sp>
      <p:pic>
        <p:nvPicPr>
          <p:cNvPr id="3" name="Picture 2" descr="elec_heat_v2g50_0.125_0.05 - Map PC v2g NP (lambda 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3</a:t>
            </a:r>
          </a:p>
        </p:txBody>
      </p:sp>
      <p:pic>
        <p:nvPicPr>
          <p:cNvPr id="3" name="Picture 2" descr="elec_heat_v2g50_0.125_0.05 - Map PC v2g NP (lambda 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3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4</a:t>
            </a:r>
          </a:p>
        </p:txBody>
      </p:sp>
      <p:pic>
        <p:nvPicPr>
          <p:cNvPr id="3" name="Picture 2" descr="elec_heat_v2g50_0.125_0.05 - Map PC v2g NP (lambda 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4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5</a:t>
            </a:r>
          </a:p>
        </p:txBody>
      </p:sp>
      <p:pic>
        <p:nvPicPr>
          <p:cNvPr id="3" name="Picture 2" descr="elec_heat_v2g50_0.125_0.05 - Map PC v2g NP (lambda 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5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Principle Component 6</a:t>
            </a:r>
          </a:p>
        </p:txBody>
      </p:sp>
      <p:pic>
        <p:nvPicPr>
          <p:cNvPr id="3" name="Picture 2" descr="elec_heat_v2g50_0.125_0.05 - Map PC v2g NP (lambda 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" y="1310400"/>
            <a:ext cx="4424400" cy="4637290"/>
          </a:xfrm>
          <a:prstGeom prst="rect">
            <a:avLst/>
          </a:prstGeom>
        </p:spPr>
      </p:pic>
      <p:pic>
        <p:nvPicPr>
          <p:cNvPr id="4" name="Picture 3" descr="elec_heat_v2g50_0.125_0.05 - FFT v2g NP (lambda 6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9" y="4093199"/>
            <a:ext cx="3700800" cy="2602418"/>
          </a:xfrm>
          <a:prstGeom prst="rect">
            <a:avLst/>
          </a:prstGeom>
        </p:spPr>
      </p:pic>
      <p:pic>
        <p:nvPicPr>
          <p:cNvPr id="5" name="Picture 4" descr="elec_heat_v2g50_0.125_0.05 - Seasonal Plot v2g NP (lambda 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00" y="1234800"/>
            <a:ext cx="7426800" cy="286300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Transport Mismatch and NP Coherence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1566" y="363600"/>
            <a:ext cx="1055006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 dirty="0"/>
              <a:t>Installed storage (energy capacity)</a:t>
            </a:r>
            <a:r>
              <a:rPr lang="da-DK" sz="3600" dirty="0"/>
              <a:t> (95% CO2 </a:t>
            </a:r>
            <a:r>
              <a:rPr lang="da-DK" sz="3600" dirty="0" err="1"/>
              <a:t>reduction</a:t>
            </a:r>
            <a:r>
              <a:rPr lang="da-DK" sz="3600" dirty="0"/>
              <a:t>)</a:t>
            </a:r>
            <a:endParaRPr sz="3600" dirty="0"/>
          </a:p>
        </p:txBody>
      </p:sp>
      <p:pic>
        <p:nvPicPr>
          <p:cNvPr id="3" name="Picture 2" descr="elec_heat_v2g50_0.125_0.05 - Map Capacity elec Storage Ener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00" y="1188000"/>
            <a:ext cx="7635600" cy="566939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v2g mismatch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Nodal Price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092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Mismatch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v2g Mismatch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v2g Mismatch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v2g Mismatch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v2g Mismatch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v2g Mismatch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v2g Mismatch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and Heating NP Coherence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ENP and H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heat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heat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heat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heat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heat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heat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Electricity NP and Transport NP Coherence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E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ENP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elec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elec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elec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elec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elec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elec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800" y="1940400"/>
            <a:ext cx="9144000" cy="1569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800"/>
              <a:t>Electricity Coupled with the
Heating and Transport Sector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800" y="3603600"/>
            <a:ext cx="9144000" cy="1655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 b="0">
                <a:solidFill>
                  <a:srgbClr val="7F7F7F"/>
                </a:solidFill>
              </a:rPr>
              <a:t>Heating NP and Transport NP Coherence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08C16DD3-7A06-4557-A614-9192814566A7}"/>
              </a:ext>
            </a:extLst>
          </p:cNvPr>
          <p:cNvSpPr txBox="1"/>
          <p:nvPr/>
        </p:nvSpPr>
        <p:spPr>
          <a:xfrm>
            <a:off x="1167261" y="575678"/>
            <a:ext cx="381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40% CO2 reduction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2153A7F-29F9-4695-9A2B-A8D1DF969CC2}"/>
              </a:ext>
            </a:extLst>
          </p:cNvPr>
          <p:cNvSpPr txBox="1"/>
          <p:nvPr/>
        </p:nvSpPr>
        <p:spPr>
          <a:xfrm>
            <a:off x="7399473" y="575677"/>
            <a:ext cx="3724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Electricity Storage Capacity </a:t>
            </a:r>
            <a:r>
              <a:rPr lang="en-GB" sz="2400" dirty="0"/>
              <a:t>- </a:t>
            </a:r>
          </a:p>
          <a:p>
            <a:pPr algn="ctr"/>
            <a:r>
              <a:rPr lang="en-GB" sz="2400" dirty="0"/>
              <a:t>50% CO2 reduction</a:t>
            </a:r>
          </a:p>
        </p:txBody>
      </p:sp>
      <p:pic>
        <p:nvPicPr>
          <p:cNvPr id="3" name="Billede 2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B2C49CAE-6B60-4D70-B00C-5C15FC25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1557913"/>
            <a:ext cx="5040000" cy="3742174"/>
          </a:xfrm>
          <a:prstGeom prst="rect">
            <a:avLst/>
          </a:prstGeom>
        </p:spPr>
      </p:pic>
      <p:pic>
        <p:nvPicPr>
          <p:cNvPr id="8" name="Billede 7" descr="Et billede, der indeholder person, vektorgrafik&#10;&#10;Automatisk genereret beskrivelse">
            <a:extLst>
              <a:ext uri="{FF2B5EF4-FFF2-40B4-BE49-F238E27FC236}">
                <a16:creationId xmlns:a16="http://schemas.microsoft.com/office/drawing/2014/main" id="{1A0CAEA0-F0C3-4618-AC19-3BB34204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85" y="1557913"/>
            <a:ext cx="5040000" cy="37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23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1</a:t>
            </a:r>
          </a:p>
        </p:txBody>
      </p:sp>
      <p:pic>
        <p:nvPicPr>
          <p:cNvPr id="3" name="Picture 2" descr="elec_heat_v2g50_0.125_0.05 - C1 H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2</a:t>
            </a:r>
          </a:p>
        </p:txBody>
      </p:sp>
      <p:pic>
        <p:nvPicPr>
          <p:cNvPr id="3" name="Picture 2" descr="elec_heat_v2g50_0.125_0.05 - C2 H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800" y="363600"/>
            <a:ext cx="10515600" cy="132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600"/>
              <a:t>Coherence Method 3</a:t>
            </a:r>
          </a:p>
        </p:txBody>
      </p:sp>
      <p:pic>
        <p:nvPicPr>
          <p:cNvPr id="3" name="Picture 2" descr="elec_heat_v2g50_0.125_0.05 - C3 HNP and TN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00" y="1411200"/>
            <a:ext cx="5328000" cy="5160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20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TNP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06800" y="1321200"/>
            <a:ext cx="196560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1"/>
              <a:t>HNP</a:t>
            </a:r>
          </a:p>
        </p:txBody>
      </p:sp>
      <p:pic>
        <p:nvPicPr>
          <p:cNvPr id="6" name="Picture 5" descr="elec_heat_v2g50_0.125_0.05 - Map PC v2g NP (lambda 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0" y="1868400"/>
            <a:ext cx="1378800" cy="144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8" name="Picture 7" descr="elec_heat_v2g50_0.125_0.05 - Map PC heat NP (lambda 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000" y="1868400"/>
            <a:ext cx="1378800" cy="1445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60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1)</a:t>
            </a:r>
          </a:p>
        </p:txBody>
      </p:sp>
      <p:pic>
        <p:nvPicPr>
          <p:cNvPr id="10" name="Picture 9" descr="elec_heat_v2g50_0.125_0.05 - Map PC v2g NP (lambda 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00" y="1868400"/>
            <a:ext cx="1378800" cy="1445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56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2" name="Picture 11" descr="elec_heat_v2g50_0.125_0.05 - Map PC heat NP (lambda 2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200" y="1868400"/>
            <a:ext cx="1378800" cy="1445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65200" y="20484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2)</a:t>
            </a:r>
          </a:p>
        </p:txBody>
      </p:sp>
      <p:pic>
        <p:nvPicPr>
          <p:cNvPr id="14" name="Picture 13" descr="elec_heat_v2g50_0.125_0.05 - Map PC v2g NP (lambda 3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00" y="3636000"/>
            <a:ext cx="1378800" cy="1445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6" name="Picture 15" descr="elec_heat_v2g50_0.125_0.05 - Map PC heat NP (lambda 3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000" y="3636000"/>
            <a:ext cx="1378800" cy="14451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60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3)</a:t>
            </a:r>
          </a:p>
        </p:txBody>
      </p:sp>
      <p:pic>
        <p:nvPicPr>
          <p:cNvPr id="18" name="Picture 17" descr="elec_heat_v2g50_0.125_0.05 - Map PC v2g NP (lambda 4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600" y="3636000"/>
            <a:ext cx="1378800" cy="14451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956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0" name="Picture 19" descr="elec_heat_v2g50_0.125_0.05 - Map PC heat NP (lambda 4)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5200" y="3636000"/>
            <a:ext cx="1378800" cy="14451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65200" y="38160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4)</a:t>
            </a:r>
          </a:p>
        </p:txBody>
      </p:sp>
      <p:pic>
        <p:nvPicPr>
          <p:cNvPr id="22" name="Picture 21" descr="elec_heat_v2g50_0.125_0.05 - Map PC v2g NP (lambda 5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400" y="5410800"/>
            <a:ext cx="1378800" cy="14451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3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4" name="Picture 23" descr="elec_heat_v2g50_0.125_0.05 - Map PC heat NP (lambda 5)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6000" y="5410800"/>
            <a:ext cx="1378800" cy="14451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660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5)</a:t>
            </a:r>
          </a:p>
        </p:txBody>
      </p:sp>
      <p:pic>
        <p:nvPicPr>
          <p:cNvPr id="26" name="Picture 25" descr="elec_heat_v2g50_0.125_0.05 - Map PC v2g NP (lambda 6)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600" y="5410800"/>
            <a:ext cx="1378800" cy="1445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956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  <p:pic>
        <p:nvPicPr>
          <p:cNvPr id="28" name="Picture 27" descr="elec_heat_v2g50_0.125_0.05 - Map PC heat NP (lambda 6)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5200" y="5410800"/>
            <a:ext cx="1378800" cy="14451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65200" y="5590800"/>
            <a:ext cx="399600" cy="42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/>
              <a:t>6)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1044</Words>
  <Application>Microsoft Office PowerPoint</Application>
  <PresentationFormat>Widescreen</PresentationFormat>
  <Paragraphs>374</Paragraphs>
  <Slides>92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92</vt:i4>
      </vt:variant>
    </vt:vector>
  </HeadingPairs>
  <TitlesOfParts>
    <vt:vector size="95" baseType="lpstr">
      <vt:lpstr>Arial</vt:lpstr>
      <vt:lpstr>Calibri</vt:lpstr>
      <vt:lpstr>Office Theme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subject/>
  <dc:creator/>
  <cp:keywords/>
  <dc:description>generated using python-pptx</dc:description>
  <cp:lastModifiedBy>August Jensen Backhaus</cp:lastModifiedBy>
  <cp:revision>1</cp:revision>
  <dcterms:created xsi:type="dcterms:W3CDTF">2013-01-27T09:14:16Z</dcterms:created>
  <dcterms:modified xsi:type="dcterms:W3CDTF">2021-10-15T12:38:16Z</dcterms:modified>
  <cp:category/>
</cp:coreProperties>
</file>